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588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sais comparer des fractions.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5" name="ZoneTexte 3"/>
              <p:cNvSpPr txBox="1"/>
              <p:nvPr/>
            </p:nvSpPr>
            <p:spPr>
              <a:xfrm>
                <a:off x="1440000" y="2156400"/>
                <a:ext cx="167832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66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9" name="ZoneTexte 20"/>
              <p:cNvSpPr txBox="1"/>
              <p:nvPr/>
            </p:nvSpPr>
            <p:spPr>
              <a:xfrm>
                <a:off x="5760000" y="2156400"/>
                <a:ext cx="167832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2" name="ZoneTexte 2"/>
              <p:cNvSpPr txBox="1"/>
              <p:nvPr/>
            </p:nvSpPr>
            <p:spPr>
              <a:xfrm>
                <a:off x="1440000" y="2156400"/>
                <a:ext cx="167832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73" name="ZoneTexte 4"/>
          <p:cNvSpPr/>
          <p:nvPr/>
        </p:nvSpPr>
        <p:spPr>
          <a:xfrm rot="21430200">
            <a:off x="2189160" y="244260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4" name="Groupe 1"/>
          <p:cNvGrpSpPr/>
          <p:nvPr/>
        </p:nvGrpSpPr>
        <p:grpSpPr>
          <a:xfrm>
            <a:off x="2498040" y="3800160"/>
            <a:ext cx="687240" cy="1799280"/>
            <a:chOff x="2498040" y="3800160"/>
            <a:chExt cx="687240" cy="1799280"/>
          </a:xfrm>
        </p:grpSpPr>
        <p:sp>
          <p:nvSpPr>
            <p:cNvPr id="175" name="Rectangle 1"/>
            <p:cNvSpPr/>
            <p:nvPr/>
          </p:nvSpPr>
          <p:spPr>
            <a:xfrm rot="5400000">
              <a:off x="2661840" y="3636000"/>
              <a:ext cx="35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6" name="Rectangle 2"/>
            <p:cNvSpPr/>
            <p:nvPr/>
          </p:nvSpPr>
          <p:spPr>
            <a:xfrm rot="5400000">
              <a:off x="2661840" y="3996000"/>
              <a:ext cx="35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7" name="Rectangle 3"/>
            <p:cNvSpPr/>
            <p:nvPr/>
          </p:nvSpPr>
          <p:spPr>
            <a:xfrm rot="5400000">
              <a:off x="2661840" y="4356000"/>
              <a:ext cx="35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8" name="Rectangle 5"/>
            <p:cNvSpPr/>
            <p:nvPr/>
          </p:nvSpPr>
          <p:spPr>
            <a:xfrm rot="5400000">
              <a:off x="2661840" y="4716000"/>
              <a:ext cx="35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9" name="Rectangle 18"/>
            <p:cNvSpPr/>
            <p:nvPr/>
          </p:nvSpPr>
          <p:spPr>
            <a:xfrm rot="5400000">
              <a:off x="2661840" y="5076000"/>
              <a:ext cx="359280" cy="68724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80" name="Groupe 2"/>
          <p:cNvGrpSpPr/>
          <p:nvPr/>
        </p:nvGrpSpPr>
        <p:grpSpPr>
          <a:xfrm>
            <a:off x="1476000" y="3800160"/>
            <a:ext cx="687240" cy="1799280"/>
            <a:chOff x="1476000" y="3800160"/>
            <a:chExt cx="687240" cy="1799280"/>
          </a:xfrm>
        </p:grpSpPr>
        <p:sp>
          <p:nvSpPr>
            <p:cNvPr id="181" name="Rectangle 27"/>
            <p:cNvSpPr/>
            <p:nvPr/>
          </p:nvSpPr>
          <p:spPr>
            <a:xfrm rot="5400000">
              <a:off x="1729800" y="354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2" name="Rectangle 28"/>
            <p:cNvSpPr/>
            <p:nvPr/>
          </p:nvSpPr>
          <p:spPr>
            <a:xfrm rot="5400000">
              <a:off x="1729800" y="372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3" name="Rectangle 29"/>
            <p:cNvSpPr/>
            <p:nvPr/>
          </p:nvSpPr>
          <p:spPr>
            <a:xfrm rot="5400000">
              <a:off x="1729800" y="390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4" name="Rectangle 30"/>
            <p:cNvSpPr/>
            <p:nvPr/>
          </p:nvSpPr>
          <p:spPr>
            <a:xfrm rot="5400000">
              <a:off x="1729800" y="408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5" name="Rectangle 31"/>
            <p:cNvSpPr/>
            <p:nvPr/>
          </p:nvSpPr>
          <p:spPr>
            <a:xfrm rot="5400000">
              <a:off x="1729800" y="426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6" name="Rectangle 32"/>
            <p:cNvSpPr/>
            <p:nvPr/>
          </p:nvSpPr>
          <p:spPr>
            <a:xfrm rot="5400000">
              <a:off x="1729800" y="444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7" name="Rectangle 33"/>
            <p:cNvSpPr/>
            <p:nvPr/>
          </p:nvSpPr>
          <p:spPr>
            <a:xfrm rot="5400000">
              <a:off x="1729800" y="462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8" name="Rectangle 34"/>
            <p:cNvSpPr/>
            <p:nvPr/>
          </p:nvSpPr>
          <p:spPr>
            <a:xfrm rot="5400000">
              <a:off x="1729800" y="480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9" name="Rectangle 35"/>
            <p:cNvSpPr/>
            <p:nvPr/>
          </p:nvSpPr>
          <p:spPr>
            <a:xfrm rot="5400000">
              <a:off x="1729800" y="49860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0" name="Rectangle 36"/>
            <p:cNvSpPr/>
            <p:nvPr/>
          </p:nvSpPr>
          <p:spPr>
            <a:xfrm rot="5400000">
              <a:off x="1729800" y="5166000"/>
              <a:ext cx="179280" cy="68724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91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94" name="ZoneTexte 21"/>
              <p:cNvSpPr txBox="1"/>
              <p:nvPr/>
            </p:nvSpPr>
            <p:spPr>
              <a:xfrm>
                <a:off x="5760000" y="2160000"/>
                <a:ext cx="167832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95" name="ZoneTexte 22"/>
          <p:cNvSpPr/>
          <p:nvPr/>
        </p:nvSpPr>
        <p:spPr>
          <a:xfrm rot="10800000">
            <a:off x="6212520" y="242712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6" name="Groupe 4"/>
          <p:cNvGrpSpPr/>
          <p:nvPr/>
        </p:nvGrpSpPr>
        <p:grpSpPr>
          <a:xfrm>
            <a:off x="5655960" y="3600000"/>
            <a:ext cx="1101240" cy="2879640"/>
            <a:chOff x="5655960" y="3600000"/>
            <a:chExt cx="1101240" cy="2879640"/>
          </a:xfrm>
        </p:grpSpPr>
        <p:sp>
          <p:nvSpPr>
            <p:cNvPr id="197" name="Rectangle 12"/>
            <p:cNvSpPr/>
            <p:nvPr/>
          </p:nvSpPr>
          <p:spPr>
            <a:xfrm rot="5400000">
              <a:off x="6026760" y="3948840"/>
              <a:ext cx="359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8" name="Rectangle 20"/>
            <p:cNvSpPr/>
            <p:nvPr/>
          </p:nvSpPr>
          <p:spPr>
            <a:xfrm rot="5400000">
              <a:off x="6027120" y="4309200"/>
              <a:ext cx="35892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9" name="Rectangle 23"/>
            <p:cNvSpPr/>
            <p:nvPr/>
          </p:nvSpPr>
          <p:spPr>
            <a:xfrm rot="5400000">
              <a:off x="6027120" y="4669200"/>
              <a:ext cx="35892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0" name="Rectangle 24"/>
            <p:cNvSpPr/>
            <p:nvPr/>
          </p:nvSpPr>
          <p:spPr>
            <a:xfrm rot="5400000">
              <a:off x="6026760" y="5029200"/>
              <a:ext cx="359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1" name="Rectangle 25"/>
            <p:cNvSpPr/>
            <p:nvPr/>
          </p:nvSpPr>
          <p:spPr>
            <a:xfrm rot="5400000">
              <a:off x="6026760" y="5389200"/>
              <a:ext cx="359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2" name="Rectangle 26"/>
            <p:cNvSpPr/>
            <p:nvPr/>
          </p:nvSpPr>
          <p:spPr>
            <a:xfrm rot="5400000">
              <a:off x="6026760" y="5749200"/>
              <a:ext cx="359280" cy="110124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3" name="Rectangle 37"/>
            <p:cNvSpPr/>
            <p:nvPr/>
          </p:nvSpPr>
          <p:spPr>
            <a:xfrm rot="5400000">
              <a:off x="6026760" y="3228840"/>
              <a:ext cx="359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4" name="Rectangle 38"/>
            <p:cNvSpPr/>
            <p:nvPr/>
          </p:nvSpPr>
          <p:spPr>
            <a:xfrm rot="5400000">
              <a:off x="6026760" y="3588840"/>
              <a:ext cx="359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205" name="Groupe 15"/>
          <p:cNvGrpSpPr/>
          <p:nvPr/>
        </p:nvGrpSpPr>
        <p:grpSpPr>
          <a:xfrm>
            <a:off x="6786360" y="3600000"/>
            <a:ext cx="1101240" cy="2879640"/>
            <a:chOff x="6786360" y="3600000"/>
            <a:chExt cx="1101240" cy="2879640"/>
          </a:xfrm>
        </p:grpSpPr>
        <p:sp>
          <p:nvSpPr>
            <p:cNvPr id="206" name="Rectangle 39"/>
            <p:cNvSpPr/>
            <p:nvPr/>
          </p:nvSpPr>
          <p:spPr>
            <a:xfrm rot="5400000">
              <a:off x="7193160" y="3192840"/>
              <a:ext cx="287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7" name="Rectangle 40"/>
            <p:cNvSpPr/>
            <p:nvPr/>
          </p:nvSpPr>
          <p:spPr>
            <a:xfrm rot="5400000">
              <a:off x="7193160" y="3480840"/>
              <a:ext cx="287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8" name="Rectangle 41"/>
            <p:cNvSpPr/>
            <p:nvPr/>
          </p:nvSpPr>
          <p:spPr>
            <a:xfrm rot="5400000">
              <a:off x="7193160" y="3768840"/>
              <a:ext cx="287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09" name="Rectangle 42"/>
            <p:cNvSpPr/>
            <p:nvPr/>
          </p:nvSpPr>
          <p:spPr>
            <a:xfrm rot="5400000">
              <a:off x="7193160" y="4056840"/>
              <a:ext cx="287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0" name="Rectangle 43"/>
            <p:cNvSpPr/>
            <p:nvPr/>
          </p:nvSpPr>
          <p:spPr>
            <a:xfrm rot="5400000">
              <a:off x="7193520" y="4345200"/>
              <a:ext cx="28692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1" name="Rectangle 44"/>
            <p:cNvSpPr/>
            <p:nvPr/>
          </p:nvSpPr>
          <p:spPr>
            <a:xfrm rot="5400000">
              <a:off x="7193520" y="4633200"/>
              <a:ext cx="28692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2" name="Rectangle 45"/>
            <p:cNvSpPr/>
            <p:nvPr/>
          </p:nvSpPr>
          <p:spPr>
            <a:xfrm rot="5400000">
              <a:off x="7193160" y="4921200"/>
              <a:ext cx="287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3" name="Rectangle 46"/>
            <p:cNvSpPr/>
            <p:nvPr/>
          </p:nvSpPr>
          <p:spPr>
            <a:xfrm rot="5400000">
              <a:off x="7193160" y="5209200"/>
              <a:ext cx="287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4" name="Rectangle 47"/>
            <p:cNvSpPr/>
            <p:nvPr/>
          </p:nvSpPr>
          <p:spPr>
            <a:xfrm rot="5400000">
              <a:off x="7193160" y="5497200"/>
              <a:ext cx="287280" cy="1101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215" name="Rectangle 48"/>
            <p:cNvSpPr/>
            <p:nvPr/>
          </p:nvSpPr>
          <p:spPr>
            <a:xfrm rot="5400000">
              <a:off x="7193160" y="5785200"/>
              <a:ext cx="287280" cy="110124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1" name="ZoneTexte 3"/>
              <p:cNvSpPr txBox="1"/>
              <p:nvPr/>
            </p:nvSpPr>
            <p:spPr>
              <a:xfrm>
                <a:off x="1440000" y="2156400"/>
                <a:ext cx="160884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52" name=""/>
          <p:cNvSpPr/>
          <p:nvPr/>
        </p:nvSpPr>
        <p:spPr>
          <a:xfrm>
            <a:off x="3420360" y="90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"/>
          <p:cNvSpPr/>
          <p:nvPr/>
        </p:nvSpPr>
        <p:spPr>
          <a:xfrm>
            <a:off x="7884360" y="9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 flipV="1">
            <a:off x="4500360" y="87444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5" name="ZoneTexte 1"/>
              <p:cNvSpPr txBox="1"/>
              <p:nvPr/>
            </p:nvSpPr>
            <p:spPr>
              <a:xfrm>
                <a:off x="5760000" y="2156400"/>
                <a:ext cx="184284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8" name="ZoneTexte 5"/>
              <p:cNvSpPr txBox="1"/>
              <p:nvPr/>
            </p:nvSpPr>
            <p:spPr>
              <a:xfrm>
                <a:off x="144000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59" name="Groupe 6"/>
          <p:cNvGrpSpPr/>
          <p:nvPr/>
        </p:nvGrpSpPr>
        <p:grpSpPr>
          <a:xfrm>
            <a:off x="1441080" y="4249800"/>
            <a:ext cx="451080" cy="1806840"/>
            <a:chOff x="1441080" y="4249800"/>
            <a:chExt cx="451080" cy="1806840"/>
          </a:xfrm>
        </p:grpSpPr>
        <p:sp>
          <p:nvSpPr>
            <p:cNvPr id="60" name="Rectangle 8"/>
            <p:cNvSpPr/>
            <p:nvPr/>
          </p:nvSpPr>
          <p:spPr>
            <a:xfrm rot="5400000">
              <a:off x="1441080" y="42498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1" name="Rectangle 9"/>
            <p:cNvSpPr/>
            <p:nvPr/>
          </p:nvSpPr>
          <p:spPr>
            <a:xfrm rot="5400000">
              <a:off x="1441080" y="47016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2" name="Rectangle 10"/>
            <p:cNvSpPr/>
            <p:nvPr/>
          </p:nvSpPr>
          <p:spPr>
            <a:xfrm rot="5400000">
              <a:off x="1441080" y="5153760"/>
              <a:ext cx="451080" cy="451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3" name="Rectangle 11"/>
            <p:cNvSpPr/>
            <p:nvPr/>
          </p:nvSpPr>
          <p:spPr>
            <a:xfrm rot="5400000">
              <a:off x="1441080" y="5605560"/>
              <a:ext cx="451080" cy="451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64" name="Groupe 12"/>
          <p:cNvGrpSpPr/>
          <p:nvPr/>
        </p:nvGrpSpPr>
        <p:grpSpPr>
          <a:xfrm>
            <a:off x="2391840" y="4249800"/>
            <a:ext cx="451080" cy="1806840"/>
            <a:chOff x="2391840" y="4249800"/>
            <a:chExt cx="451080" cy="1806840"/>
          </a:xfrm>
        </p:grpSpPr>
        <p:sp>
          <p:nvSpPr>
            <p:cNvPr id="65" name="Rectangle 14"/>
            <p:cNvSpPr/>
            <p:nvPr/>
          </p:nvSpPr>
          <p:spPr>
            <a:xfrm rot="5400000">
              <a:off x="2391840" y="42498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6" name="Rectangle 15"/>
            <p:cNvSpPr/>
            <p:nvPr/>
          </p:nvSpPr>
          <p:spPr>
            <a:xfrm rot="5400000">
              <a:off x="2391840" y="470160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7" name="Rectangle 16"/>
            <p:cNvSpPr/>
            <p:nvPr/>
          </p:nvSpPr>
          <p:spPr>
            <a:xfrm rot="5400000">
              <a:off x="2391840" y="51537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8" name="Rectangle 17"/>
            <p:cNvSpPr/>
            <p:nvPr/>
          </p:nvSpPr>
          <p:spPr>
            <a:xfrm rot="5400000">
              <a:off x="2391840" y="56055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69" name="ZoneTexte 18"/>
          <p:cNvSpPr/>
          <p:nvPr/>
        </p:nvSpPr>
        <p:spPr>
          <a:xfrm>
            <a:off x="1892160" y="241308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 flipV="1">
            <a:off x="4500360" y="910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3" name="ZoneTexte 6"/>
              <p:cNvSpPr txBox="1"/>
              <p:nvPr/>
            </p:nvSpPr>
            <p:spPr>
              <a:xfrm>
                <a:off x="6175800" y="2156400"/>
                <a:ext cx="184284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74" name="ZoneTexte 7"/>
          <p:cNvSpPr/>
          <p:nvPr/>
        </p:nvSpPr>
        <p:spPr>
          <a:xfrm rot="10800000">
            <a:off x="6759000" y="242352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&gt;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5" name="ZoneTexte 8"/>
              <p:cNvSpPr txBox="1"/>
              <p:nvPr/>
            </p:nvSpPr>
            <p:spPr>
              <a:xfrm>
                <a:off x="5400000" y="3990240"/>
                <a:ext cx="306684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8" name="ZoneTexte 3"/>
              <p:cNvSpPr txBox="1"/>
              <p:nvPr/>
            </p:nvSpPr>
            <p:spPr>
              <a:xfrm>
                <a:off x="144000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79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2" name="ZoneTexte 9"/>
              <p:cNvSpPr txBox="1"/>
              <p:nvPr/>
            </p:nvSpPr>
            <p:spPr>
              <a:xfrm>
                <a:off x="5760000" y="2156400"/>
                <a:ext cx="1365480" cy="1285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5" name="ZoneTexte 5"/>
              <p:cNvSpPr txBox="1"/>
              <p:nvPr/>
            </p:nvSpPr>
            <p:spPr>
              <a:xfrm>
                <a:off x="144000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86" name="Groupe 6"/>
          <p:cNvGrpSpPr/>
          <p:nvPr/>
        </p:nvGrpSpPr>
        <p:grpSpPr>
          <a:xfrm>
            <a:off x="1441080" y="3798000"/>
            <a:ext cx="451080" cy="2258640"/>
            <a:chOff x="1441080" y="3798000"/>
            <a:chExt cx="451080" cy="2258640"/>
          </a:xfrm>
        </p:grpSpPr>
        <p:sp>
          <p:nvSpPr>
            <p:cNvPr id="87" name="Rectangle 7"/>
            <p:cNvSpPr/>
            <p:nvPr/>
          </p:nvSpPr>
          <p:spPr>
            <a:xfrm rot="5400000">
              <a:off x="1441080" y="37980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8" name="Rectangle 8"/>
            <p:cNvSpPr/>
            <p:nvPr/>
          </p:nvSpPr>
          <p:spPr>
            <a:xfrm rot="5400000">
              <a:off x="1441080" y="424980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89" name="Rectangle 9"/>
            <p:cNvSpPr/>
            <p:nvPr/>
          </p:nvSpPr>
          <p:spPr>
            <a:xfrm rot="5400000">
              <a:off x="1441080" y="470160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0" name="Rectangle 10"/>
            <p:cNvSpPr/>
            <p:nvPr/>
          </p:nvSpPr>
          <p:spPr>
            <a:xfrm rot="5400000">
              <a:off x="1441080" y="51537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1" name="Rectangle 11"/>
            <p:cNvSpPr/>
            <p:nvPr/>
          </p:nvSpPr>
          <p:spPr>
            <a:xfrm rot="5400000">
              <a:off x="1441080" y="56055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92" name="Groupe 12"/>
          <p:cNvGrpSpPr/>
          <p:nvPr/>
        </p:nvGrpSpPr>
        <p:grpSpPr>
          <a:xfrm>
            <a:off x="2391840" y="3798000"/>
            <a:ext cx="451080" cy="2258640"/>
            <a:chOff x="2391840" y="3798000"/>
            <a:chExt cx="451080" cy="2258640"/>
          </a:xfrm>
        </p:grpSpPr>
        <p:sp>
          <p:nvSpPr>
            <p:cNvPr id="93" name="Rectangle 13"/>
            <p:cNvSpPr/>
            <p:nvPr/>
          </p:nvSpPr>
          <p:spPr>
            <a:xfrm rot="5400000">
              <a:off x="2391840" y="37980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4" name="Rectangle 14"/>
            <p:cNvSpPr/>
            <p:nvPr/>
          </p:nvSpPr>
          <p:spPr>
            <a:xfrm rot="5400000">
              <a:off x="2391840" y="42498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5" name="Rectangle 15"/>
            <p:cNvSpPr/>
            <p:nvPr/>
          </p:nvSpPr>
          <p:spPr>
            <a:xfrm rot="5400000">
              <a:off x="2391840" y="47016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6" name="Rectangle 16"/>
            <p:cNvSpPr/>
            <p:nvPr/>
          </p:nvSpPr>
          <p:spPr>
            <a:xfrm rot="5400000">
              <a:off x="2391840" y="51537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7" name="Rectangle 17"/>
            <p:cNvSpPr/>
            <p:nvPr/>
          </p:nvSpPr>
          <p:spPr>
            <a:xfrm rot="5400000">
              <a:off x="2391840" y="56055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98" name="ZoneTexte 18"/>
          <p:cNvSpPr/>
          <p:nvPr/>
        </p:nvSpPr>
        <p:spPr>
          <a:xfrm>
            <a:off x="1892160" y="241308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" name="ZoneTexte 10"/>
              <p:cNvSpPr txBox="1"/>
              <p:nvPr/>
            </p:nvSpPr>
            <p:spPr>
              <a:xfrm>
                <a:off x="6319440" y="2156400"/>
                <a:ext cx="1365480" cy="1285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03" name="ZoneTexte 11"/>
          <p:cNvSpPr/>
          <p:nvPr/>
        </p:nvSpPr>
        <p:spPr>
          <a:xfrm rot="10800000">
            <a:off x="6771960" y="242352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4" name="ZoneTexte 23"/>
              <p:cNvSpPr txBox="1"/>
              <p:nvPr/>
            </p:nvSpPr>
            <p:spPr>
              <a:xfrm>
                <a:off x="5504400" y="4066920"/>
                <a:ext cx="214524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7" name="ZoneTexte 3"/>
              <p:cNvSpPr txBox="1"/>
              <p:nvPr/>
            </p:nvSpPr>
            <p:spPr>
              <a:xfrm>
                <a:off x="144000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08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1" name="ZoneTexte 12"/>
              <p:cNvSpPr txBox="1"/>
              <p:nvPr/>
            </p:nvSpPr>
            <p:spPr>
              <a:xfrm>
                <a:off x="576000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4" name="ZoneTexte 5"/>
              <p:cNvSpPr txBox="1"/>
              <p:nvPr/>
            </p:nvSpPr>
            <p:spPr>
              <a:xfrm>
                <a:off x="150660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15" name="ZoneTexte 18"/>
          <p:cNvSpPr/>
          <p:nvPr/>
        </p:nvSpPr>
        <p:spPr>
          <a:xfrm>
            <a:off x="1958760" y="241308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6" name="Groupe 3"/>
          <p:cNvGrpSpPr/>
          <p:nvPr/>
        </p:nvGrpSpPr>
        <p:grpSpPr>
          <a:xfrm>
            <a:off x="1080000" y="4678920"/>
            <a:ext cx="2299320" cy="712800"/>
            <a:chOff x="1080000" y="4678920"/>
            <a:chExt cx="2299320" cy="712800"/>
          </a:xfrm>
        </p:grpSpPr>
        <p:sp>
          <p:nvSpPr>
            <p:cNvPr id="117" name="Rectangle 6"/>
            <p:cNvSpPr/>
            <p:nvPr/>
          </p:nvSpPr>
          <p:spPr>
            <a:xfrm>
              <a:off x="1080000" y="4678920"/>
              <a:ext cx="382680" cy="71280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8" name="Rectangle 7"/>
            <p:cNvSpPr/>
            <p:nvPr/>
          </p:nvSpPr>
          <p:spPr>
            <a:xfrm>
              <a:off x="1463040" y="4678920"/>
              <a:ext cx="38268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9" name="Rectangle 8"/>
            <p:cNvSpPr/>
            <p:nvPr/>
          </p:nvSpPr>
          <p:spPr>
            <a:xfrm>
              <a:off x="1846440" y="4678920"/>
              <a:ext cx="38268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0" name="Rectangle 9"/>
            <p:cNvSpPr/>
            <p:nvPr/>
          </p:nvSpPr>
          <p:spPr>
            <a:xfrm>
              <a:off x="2229840" y="4678920"/>
              <a:ext cx="38268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1" name="Rectangle 10"/>
            <p:cNvSpPr/>
            <p:nvPr/>
          </p:nvSpPr>
          <p:spPr>
            <a:xfrm>
              <a:off x="2613240" y="4678920"/>
              <a:ext cx="38268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2" name="Rectangle 11"/>
            <p:cNvSpPr/>
            <p:nvPr/>
          </p:nvSpPr>
          <p:spPr>
            <a:xfrm>
              <a:off x="2996640" y="4678920"/>
              <a:ext cx="38268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23" name="Groupe 12"/>
          <p:cNvGrpSpPr/>
          <p:nvPr/>
        </p:nvGrpSpPr>
        <p:grpSpPr>
          <a:xfrm>
            <a:off x="1080000" y="3881880"/>
            <a:ext cx="2299320" cy="712800"/>
            <a:chOff x="1080000" y="3881880"/>
            <a:chExt cx="2299320" cy="712800"/>
          </a:xfrm>
        </p:grpSpPr>
        <p:sp>
          <p:nvSpPr>
            <p:cNvPr id="124" name="Rectangle 13"/>
            <p:cNvSpPr/>
            <p:nvPr/>
          </p:nvSpPr>
          <p:spPr>
            <a:xfrm>
              <a:off x="1654920" y="3881880"/>
              <a:ext cx="28692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5" name="Rectangle 14"/>
            <p:cNvSpPr/>
            <p:nvPr/>
          </p:nvSpPr>
          <p:spPr>
            <a:xfrm>
              <a:off x="1942200" y="3881880"/>
              <a:ext cx="28692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6" name="Rectangle 15"/>
            <p:cNvSpPr/>
            <p:nvPr/>
          </p:nvSpPr>
          <p:spPr>
            <a:xfrm>
              <a:off x="2229840" y="3881880"/>
              <a:ext cx="28692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7" name="Rectangle 16"/>
            <p:cNvSpPr/>
            <p:nvPr/>
          </p:nvSpPr>
          <p:spPr>
            <a:xfrm>
              <a:off x="2517480" y="3881880"/>
              <a:ext cx="28692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8" name="Rectangle 17"/>
            <p:cNvSpPr/>
            <p:nvPr/>
          </p:nvSpPr>
          <p:spPr>
            <a:xfrm>
              <a:off x="2804760" y="3881880"/>
              <a:ext cx="28692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9" name="Rectangle 19"/>
            <p:cNvSpPr/>
            <p:nvPr/>
          </p:nvSpPr>
          <p:spPr>
            <a:xfrm>
              <a:off x="3092400" y="3881880"/>
              <a:ext cx="28692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0" name="Rectangle 21"/>
            <p:cNvSpPr/>
            <p:nvPr/>
          </p:nvSpPr>
          <p:spPr>
            <a:xfrm>
              <a:off x="1080000" y="3881880"/>
              <a:ext cx="286920" cy="71280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31" name="Rectangle 22"/>
            <p:cNvSpPr/>
            <p:nvPr/>
          </p:nvSpPr>
          <p:spPr>
            <a:xfrm>
              <a:off x="1367280" y="3881880"/>
              <a:ext cx="286920" cy="712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32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5" name="ZoneTexte 13"/>
              <p:cNvSpPr txBox="1"/>
              <p:nvPr/>
            </p:nvSpPr>
            <p:spPr>
              <a:xfrm>
                <a:off x="5933880" y="21492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36" name="ZoneTexte 14"/>
          <p:cNvSpPr/>
          <p:nvPr/>
        </p:nvSpPr>
        <p:spPr>
          <a:xfrm rot="10800000">
            <a:off x="6386400" y="241632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=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Image 4" descr=""/>
          <p:cNvPicPr/>
          <p:nvPr/>
        </p:nvPicPr>
        <p:blipFill>
          <a:blip r:embed="rId1"/>
          <a:stretch/>
        </p:blipFill>
        <p:spPr>
          <a:xfrm>
            <a:off x="5040000" y="4122360"/>
            <a:ext cx="1439280" cy="1439280"/>
          </a:xfrm>
          <a:prstGeom prst="rect">
            <a:avLst/>
          </a:prstGeom>
          <a:ln w="0">
            <a:noFill/>
          </a:ln>
        </p:spPr>
      </p:pic>
      <p:grpSp>
        <p:nvGrpSpPr>
          <p:cNvPr id="138" name="Groupe 16"/>
          <p:cNvGrpSpPr/>
          <p:nvPr/>
        </p:nvGrpSpPr>
        <p:grpSpPr>
          <a:xfrm>
            <a:off x="6771960" y="4095000"/>
            <a:ext cx="1511280" cy="1510920"/>
            <a:chOff x="6771960" y="4095000"/>
            <a:chExt cx="1511280" cy="1510920"/>
          </a:xfrm>
        </p:grpSpPr>
        <p:grpSp>
          <p:nvGrpSpPr>
            <p:cNvPr id="139" name="Groupe 7"/>
            <p:cNvGrpSpPr/>
            <p:nvPr/>
          </p:nvGrpSpPr>
          <p:grpSpPr>
            <a:xfrm>
              <a:off x="6771960" y="4095000"/>
              <a:ext cx="1511280" cy="1510920"/>
              <a:chOff x="6771960" y="4095000"/>
              <a:chExt cx="1511280" cy="1510920"/>
            </a:xfrm>
          </p:grpSpPr>
          <p:sp>
            <p:nvSpPr>
              <p:cNvPr id="140" name="Ellipse 3"/>
              <p:cNvSpPr/>
              <p:nvPr/>
            </p:nvSpPr>
            <p:spPr>
              <a:xfrm rot="5338800">
                <a:off x="6785640" y="4107600"/>
                <a:ext cx="1459440" cy="14594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41" name="Arc partiel 6"/>
              <p:cNvSpPr/>
              <p:nvPr/>
            </p:nvSpPr>
            <p:spPr>
              <a:xfrm rot="5461200">
                <a:off x="6784920" y="4107600"/>
                <a:ext cx="1485000" cy="1485000"/>
              </a:xfrm>
              <a:prstGeom prst="pie">
                <a:avLst>
                  <a:gd name="adj1" fmla="val 21545150"/>
                  <a:gd name="adj2" fmla="val 16074548"/>
                </a:avLst>
              </a:prstGeom>
              <a:solidFill>
                <a:srgbClr val="ff33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endParaRPr>
              </a:p>
            </p:txBody>
          </p:sp>
        </p:grpSp>
        <p:cxnSp>
          <p:nvCxnSpPr>
            <p:cNvPr id="142" name="Connecteur droit 9"/>
            <p:cNvCxnSpPr>
              <a:stCxn id="141" idx="1"/>
              <a:endCxn id="140" idx="0"/>
            </p:cNvCxnSpPr>
            <p:nvPr/>
          </p:nvCxnSpPr>
          <p:spPr>
            <a:xfrm flipV="1">
              <a:off x="6785640" y="4824360"/>
              <a:ext cx="1459800" cy="1332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143" name="Connecteur droit 11"/>
            <p:cNvCxnSpPr>
              <a:stCxn id="141" idx="2"/>
              <a:endCxn id="140" idx="6"/>
            </p:cNvCxnSpPr>
            <p:nvPr/>
          </p:nvCxnSpPr>
          <p:spPr>
            <a:xfrm flipH="1">
              <a:off x="7528320" y="4107960"/>
              <a:ext cx="13320" cy="145980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6" name="ZoneTexte 3"/>
              <p:cNvSpPr txBox="1"/>
              <p:nvPr/>
            </p:nvSpPr>
            <p:spPr>
              <a:xfrm>
                <a:off x="144000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47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0" name="ZoneTexte 15"/>
              <p:cNvSpPr txBox="1"/>
              <p:nvPr/>
            </p:nvSpPr>
            <p:spPr>
              <a:xfrm>
                <a:off x="5760000" y="2156400"/>
                <a:ext cx="1678320" cy="1285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3" name="ZoneTexte 5"/>
              <p:cNvSpPr txBox="1"/>
              <p:nvPr/>
            </p:nvSpPr>
            <p:spPr>
              <a:xfrm>
                <a:off x="1531080" y="21564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4" name="ZoneTexte 18"/>
          <p:cNvSpPr/>
          <p:nvPr/>
        </p:nvSpPr>
        <p:spPr>
          <a:xfrm>
            <a:off x="1983240" y="241308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Image 3" descr=""/>
          <p:cNvPicPr/>
          <p:nvPr/>
        </p:nvPicPr>
        <p:blipFill>
          <a:blip r:embed="rId1"/>
          <a:stretch/>
        </p:blipFill>
        <p:spPr>
          <a:xfrm>
            <a:off x="720000" y="4308480"/>
            <a:ext cx="1439280" cy="1439280"/>
          </a:xfrm>
          <a:prstGeom prst="rect">
            <a:avLst/>
          </a:prstGeom>
          <a:ln w="0">
            <a:noFill/>
          </a:ln>
        </p:spPr>
      </p:pic>
      <p:pic>
        <p:nvPicPr>
          <p:cNvPr id="156" name="Image 23" descr=""/>
          <p:cNvPicPr/>
          <p:nvPr/>
        </p:nvPicPr>
        <p:blipFill>
          <a:blip r:embed="rId2"/>
          <a:stretch/>
        </p:blipFill>
        <p:spPr>
          <a:xfrm>
            <a:off x="2348640" y="4208040"/>
            <a:ext cx="1546920" cy="1539360"/>
          </a:xfrm>
          <a:prstGeom prst="rect">
            <a:avLst/>
          </a:prstGeom>
          <a:ln w="0">
            <a:noFill/>
          </a:ln>
        </p:spPr>
      </p:pic>
      <p:sp>
        <p:nvSpPr>
          <p:cNvPr id="157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 flipV="1">
            <a:off x="4500360" y="874800"/>
            <a:ext cx="1080" cy="59655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0" name="ZoneTexte 16"/>
              <p:cNvSpPr txBox="1"/>
              <p:nvPr/>
            </p:nvSpPr>
            <p:spPr>
              <a:xfrm>
                <a:off x="5916600" y="2181240"/>
                <a:ext cx="186804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61" name="ZoneTexte 17"/>
          <p:cNvSpPr/>
          <p:nvPr/>
        </p:nvSpPr>
        <p:spPr>
          <a:xfrm>
            <a:off x="6433560" y="241236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2" name="ZoneTexte 19"/>
              <p:cNvSpPr txBox="1"/>
              <p:nvPr/>
            </p:nvSpPr>
            <p:spPr>
              <a:xfrm>
                <a:off x="6706080" y="3968280"/>
                <a:ext cx="170964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Application>LibreOffice/7.4.3.2$Windows_X86_64 LibreOffice_project/1048a8393ae2eeec98dff31b5c133c5f1d08b890</Application>
  <AppVersion>15.0000</AppVersion>
  <Words>91</Words>
  <Paragraphs>37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2025-10-25T13:21:30Z</dcterms:modified>
  <cp:revision>37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